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4" r:id="rId9"/>
    <p:sldId id="263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F57817-AF20-FD4A-9EEC-4B1F7BC38332}" v="67" dt="2024-03-19T12:04:59.3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756"/>
    <p:restoredTop sz="96327"/>
  </p:normalViewPr>
  <p:slideViewPr>
    <p:cSldViewPr snapToGrid="0">
      <p:cViewPr varScale="1">
        <p:scale>
          <a:sx n="208" d="100"/>
          <a:sy n="208" d="100"/>
        </p:scale>
        <p:origin x="1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 Korbmacher" userId="23b5012f-92f4-4567-937e-ef36833b60d8" providerId="ADAL" clId="{03F57817-AF20-FD4A-9EEC-4B1F7BC38332}"/>
    <pc:docChg chg="undo custSel addSld modSld sldOrd">
      <pc:chgData name="Max Korbmacher" userId="23b5012f-92f4-4567-937e-ef36833b60d8" providerId="ADAL" clId="{03F57817-AF20-FD4A-9EEC-4B1F7BC38332}" dt="2024-03-19T12:05:15.713" v="5244" actId="478"/>
      <pc:docMkLst>
        <pc:docMk/>
      </pc:docMkLst>
      <pc:sldChg chg="modSp mod">
        <pc:chgData name="Max Korbmacher" userId="23b5012f-92f4-4567-937e-ef36833b60d8" providerId="ADAL" clId="{03F57817-AF20-FD4A-9EEC-4B1F7BC38332}" dt="2024-03-19T11:11:54.102" v="2724" actId="20577"/>
        <pc:sldMkLst>
          <pc:docMk/>
          <pc:sldMk cId="1526732381" sldId="257"/>
        </pc:sldMkLst>
        <pc:spChg chg="mod">
          <ac:chgData name="Max Korbmacher" userId="23b5012f-92f4-4567-937e-ef36833b60d8" providerId="ADAL" clId="{03F57817-AF20-FD4A-9EEC-4B1F7BC38332}" dt="2024-03-19T07:14:56.551" v="27" actId="20577"/>
          <ac:spMkLst>
            <pc:docMk/>
            <pc:sldMk cId="1526732381" sldId="257"/>
            <ac:spMk id="2" creationId="{4232C69C-B444-2BF7-949D-C4D4C8A8A47C}"/>
          </ac:spMkLst>
        </pc:spChg>
        <pc:spChg chg="mod">
          <ac:chgData name="Max Korbmacher" userId="23b5012f-92f4-4567-937e-ef36833b60d8" providerId="ADAL" clId="{03F57817-AF20-FD4A-9EEC-4B1F7BC38332}" dt="2024-03-19T11:11:54.102" v="2724" actId="20577"/>
          <ac:spMkLst>
            <pc:docMk/>
            <pc:sldMk cId="1526732381" sldId="257"/>
            <ac:spMk id="3" creationId="{ABC7B64F-B270-6740-4E49-A6ADDF4C839F}"/>
          </ac:spMkLst>
        </pc:spChg>
      </pc:sldChg>
      <pc:sldChg chg="addSp delSp modSp new mod">
        <pc:chgData name="Max Korbmacher" userId="23b5012f-92f4-4567-937e-ef36833b60d8" providerId="ADAL" clId="{03F57817-AF20-FD4A-9EEC-4B1F7BC38332}" dt="2024-03-19T11:17:45.554" v="2791"/>
        <pc:sldMkLst>
          <pc:docMk/>
          <pc:sldMk cId="1632993213" sldId="258"/>
        </pc:sldMkLst>
        <pc:spChg chg="mod">
          <ac:chgData name="Max Korbmacher" userId="23b5012f-92f4-4567-937e-ef36833b60d8" providerId="ADAL" clId="{03F57817-AF20-FD4A-9EEC-4B1F7BC38332}" dt="2024-03-19T07:25:00.299" v="874" actId="20577"/>
          <ac:spMkLst>
            <pc:docMk/>
            <pc:sldMk cId="1632993213" sldId="258"/>
            <ac:spMk id="2" creationId="{AFA301B6-A9D2-2F31-EC60-D200C20374A5}"/>
          </ac:spMkLst>
        </pc:spChg>
        <pc:spChg chg="mod">
          <ac:chgData name="Max Korbmacher" userId="23b5012f-92f4-4567-937e-ef36833b60d8" providerId="ADAL" clId="{03F57817-AF20-FD4A-9EEC-4B1F7BC38332}" dt="2024-03-19T07:26:04.320" v="900" actId="6549"/>
          <ac:spMkLst>
            <pc:docMk/>
            <pc:sldMk cId="1632993213" sldId="258"/>
            <ac:spMk id="3" creationId="{BC630A77-5067-29A9-76F3-DE957A4D9576}"/>
          </ac:spMkLst>
        </pc:spChg>
        <pc:spChg chg="add mod">
          <ac:chgData name="Max Korbmacher" userId="23b5012f-92f4-4567-937e-ef36833b60d8" providerId="ADAL" clId="{03F57817-AF20-FD4A-9EEC-4B1F7BC38332}" dt="2024-03-19T11:17:31.855" v="2771" actId="1076"/>
          <ac:spMkLst>
            <pc:docMk/>
            <pc:sldMk cId="1632993213" sldId="258"/>
            <ac:spMk id="4" creationId="{2A51B331-5BE9-ECE9-C2FF-FC6DFCE34EA3}"/>
          </ac:spMkLst>
        </pc:spChg>
        <pc:spChg chg="add del mod">
          <ac:chgData name="Max Korbmacher" userId="23b5012f-92f4-4567-937e-ef36833b60d8" providerId="ADAL" clId="{03F57817-AF20-FD4A-9EEC-4B1F7BC38332}" dt="2024-03-19T11:17:45.554" v="2791"/>
          <ac:spMkLst>
            <pc:docMk/>
            <pc:sldMk cId="1632993213" sldId="258"/>
            <ac:spMk id="5" creationId="{7A92FC4B-F25D-745C-2936-E8F13F4F8695}"/>
          </ac:spMkLst>
        </pc:spChg>
        <pc:spChg chg="add mod">
          <ac:chgData name="Max Korbmacher" userId="23b5012f-92f4-4567-937e-ef36833b60d8" providerId="ADAL" clId="{03F57817-AF20-FD4A-9EEC-4B1F7BC38332}" dt="2024-03-19T11:17:41.757" v="2789" actId="20577"/>
          <ac:spMkLst>
            <pc:docMk/>
            <pc:sldMk cId="1632993213" sldId="258"/>
            <ac:spMk id="6" creationId="{FFF2B1F5-E64D-A121-1183-CA9B175CAB29}"/>
          </ac:spMkLst>
        </pc:spChg>
        <pc:picChg chg="add mod">
          <ac:chgData name="Max Korbmacher" userId="23b5012f-92f4-4567-937e-ef36833b60d8" providerId="ADAL" clId="{03F57817-AF20-FD4A-9EEC-4B1F7BC38332}" dt="2024-03-19T11:12:53.021" v="2743" actId="1076"/>
          <ac:picMkLst>
            <pc:docMk/>
            <pc:sldMk cId="1632993213" sldId="258"/>
            <ac:picMk id="2050" creationId="{B670431C-7DD3-EC6B-4E79-458DD86E2978}"/>
          </ac:picMkLst>
        </pc:picChg>
        <pc:picChg chg="add mod">
          <ac:chgData name="Max Korbmacher" userId="23b5012f-92f4-4567-937e-ef36833b60d8" providerId="ADAL" clId="{03F57817-AF20-FD4A-9EEC-4B1F7BC38332}" dt="2024-03-19T11:16:49.819" v="2746" actId="1076"/>
          <ac:picMkLst>
            <pc:docMk/>
            <pc:sldMk cId="1632993213" sldId="258"/>
            <ac:picMk id="2052" creationId="{5C8F0D78-FFDC-5AE8-EA0B-C628DE921FF9}"/>
          </ac:picMkLst>
        </pc:picChg>
      </pc:sldChg>
      <pc:sldChg chg="addSp modSp add mod">
        <pc:chgData name="Max Korbmacher" userId="23b5012f-92f4-4567-937e-ef36833b60d8" providerId="ADAL" clId="{03F57817-AF20-FD4A-9EEC-4B1F7BC38332}" dt="2024-03-19T11:19:05.011" v="2830" actId="20577"/>
        <pc:sldMkLst>
          <pc:docMk/>
          <pc:sldMk cId="2399761838" sldId="259"/>
        </pc:sldMkLst>
        <pc:spChg chg="mod">
          <ac:chgData name="Max Korbmacher" userId="23b5012f-92f4-4567-937e-ef36833b60d8" providerId="ADAL" clId="{03F57817-AF20-FD4A-9EEC-4B1F7BC38332}" dt="2024-03-19T11:04:10.273" v="1863" actId="6549"/>
          <ac:spMkLst>
            <pc:docMk/>
            <pc:sldMk cId="2399761838" sldId="259"/>
            <ac:spMk id="2" creationId="{AFA301B6-A9D2-2F31-EC60-D200C20374A5}"/>
          </ac:spMkLst>
        </pc:spChg>
        <pc:spChg chg="mod">
          <ac:chgData name="Max Korbmacher" userId="23b5012f-92f4-4567-937e-ef36833b60d8" providerId="ADAL" clId="{03F57817-AF20-FD4A-9EEC-4B1F7BC38332}" dt="2024-03-19T11:03:21.682" v="1855" actId="14100"/>
          <ac:spMkLst>
            <pc:docMk/>
            <pc:sldMk cId="2399761838" sldId="259"/>
            <ac:spMk id="3" creationId="{BC630A77-5067-29A9-76F3-DE957A4D9576}"/>
          </ac:spMkLst>
        </pc:spChg>
        <pc:spChg chg="add mod">
          <ac:chgData name="Max Korbmacher" userId="23b5012f-92f4-4567-937e-ef36833b60d8" providerId="ADAL" clId="{03F57817-AF20-FD4A-9EEC-4B1F7BC38332}" dt="2024-03-19T11:18:08.938" v="2802" actId="1076"/>
          <ac:spMkLst>
            <pc:docMk/>
            <pc:sldMk cId="2399761838" sldId="259"/>
            <ac:spMk id="5" creationId="{E0F4908B-4D19-0100-0F9D-B618089B1D91}"/>
          </ac:spMkLst>
        </pc:spChg>
        <pc:spChg chg="add mod">
          <ac:chgData name="Max Korbmacher" userId="23b5012f-92f4-4567-937e-ef36833b60d8" providerId="ADAL" clId="{03F57817-AF20-FD4A-9EEC-4B1F7BC38332}" dt="2024-03-19T11:18:34.901" v="2817" actId="1076"/>
          <ac:spMkLst>
            <pc:docMk/>
            <pc:sldMk cId="2399761838" sldId="259"/>
            <ac:spMk id="6" creationId="{FFB53381-AFC5-560C-317E-16DD0D33E216}"/>
          </ac:spMkLst>
        </pc:spChg>
        <pc:spChg chg="add mod">
          <ac:chgData name="Max Korbmacher" userId="23b5012f-92f4-4567-937e-ef36833b60d8" providerId="ADAL" clId="{03F57817-AF20-FD4A-9EEC-4B1F7BC38332}" dt="2024-03-19T11:19:05.011" v="2830" actId="20577"/>
          <ac:spMkLst>
            <pc:docMk/>
            <pc:sldMk cId="2399761838" sldId="259"/>
            <ac:spMk id="7" creationId="{B273A7D1-DB49-7E80-E240-F9BE27D39DAF}"/>
          </ac:spMkLst>
        </pc:spChg>
        <pc:picChg chg="add mod">
          <ac:chgData name="Max Korbmacher" userId="23b5012f-92f4-4567-937e-ef36833b60d8" providerId="ADAL" clId="{03F57817-AF20-FD4A-9EEC-4B1F7BC38332}" dt="2024-03-19T11:03:44.944" v="1862" actId="1076"/>
          <ac:picMkLst>
            <pc:docMk/>
            <pc:sldMk cId="2399761838" sldId="259"/>
            <ac:picMk id="4" creationId="{AB132A37-1ECC-BD3D-DFF3-BAA6BDB0BA63}"/>
          </ac:picMkLst>
        </pc:picChg>
        <pc:picChg chg="add mod">
          <ac:chgData name="Max Korbmacher" userId="23b5012f-92f4-4567-937e-ef36833b60d8" providerId="ADAL" clId="{03F57817-AF20-FD4A-9EEC-4B1F7BC38332}" dt="2024-03-19T07:45:10.118" v="1835" actId="1076"/>
          <ac:picMkLst>
            <pc:docMk/>
            <pc:sldMk cId="2399761838" sldId="259"/>
            <ac:picMk id="1026" creationId="{1496AA05-1AD7-C3FC-01B1-CBE05E82F81C}"/>
          </ac:picMkLst>
        </pc:picChg>
        <pc:picChg chg="add mod">
          <ac:chgData name="Max Korbmacher" userId="23b5012f-92f4-4567-937e-ef36833b60d8" providerId="ADAL" clId="{03F57817-AF20-FD4A-9EEC-4B1F7BC38332}" dt="2024-03-19T07:46:39.100" v="1839" actId="1076"/>
          <ac:picMkLst>
            <pc:docMk/>
            <pc:sldMk cId="2399761838" sldId="259"/>
            <ac:picMk id="1028" creationId="{C0620300-A814-E41E-354C-818E6FA1F71B}"/>
          </ac:picMkLst>
        </pc:picChg>
        <pc:picChg chg="add mod">
          <ac:chgData name="Max Korbmacher" userId="23b5012f-92f4-4567-937e-ef36833b60d8" providerId="ADAL" clId="{03F57817-AF20-FD4A-9EEC-4B1F7BC38332}" dt="2024-03-19T07:48:27.881" v="1846" actId="1076"/>
          <ac:picMkLst>
            <pc:docMk/>
            <pc:sldMk cId="2399761838" sldId="259"/>
            <ac:picMk id="1030" creationId="{D8ACA9B0-C1C5-E171-47E4-180F8899B867}"/>
          </ac:picMkLst>
        </pc:picChg>
        <pc:picChg chg="add mod">
          <ac:chgData name="Max Korbmacher" userId="23b5012f-92f4-4567-937e-ef36833b60d8" providerId="ADAL" clId="{03F57817-AF20-FD4A-9EEC-4B1F7BC38332}" dt="2024-03-19T07:49:00.497" v="1851" actId="1076"/>
          <ac:picMkLst>
            <pc:docMk/>
            <pc:sldMk cId="2399761838" sldId="259"/>
            <ac:picMk id="1032" creationId="{6EF02CA8-9F31-AA27-203C-C5D7D808EEB8}"/>
          </ac:picMkLst>
        </pc:picChg>
      </pc:sldChg>
      <pc:sldChg chg="modSp new mod">
        <pc:chgData name="Max Korbmacher" userId="23b5012f-92f4-4567-937e-ef36833b60d8" providerId="ADAL" clId="{03F57817-AF20-FD4A-9EEC-4B1F7BC38332}" dt="2024-03-19T11:38:54.788" v="3079" actId="20577"/>
        <pc:sldMkLst>
          <pc:docMk/>
          <pc:sldMk cId="2620347986" sldId="260"/>
        </pc:sldMkLst>
        <pc:spChg chg="mod">
          <ac:chgData name="Max Korbmacher" userId="23b5012f-92f4-4567-937e-ef36833b60d8" providerId="ADAL" clId="{03F57817-AF20-FD4A-9EEC-4B1F7BC38332}" dt="2024-03-19T11:04:41.522" v="1906" actId="20577"/>
          <ac:spMkLst>
            <pc:docMk/>
            <pc:sldMk cId="2620347986" sldId="260"/>
            <ac:spMk id="2" creationId="{BDE54B32-D3E5-A864-0AF3-364BE2287ACC}"/>
          </ac:spMkLst>
        </pc:spChg>
        <pc:spChg chg="mod">
          <ac:chgData name="Max Korbmacher" userId="23b5012f-92f4-4567-937e-ef36833b60d8" providerId="ADAL" clId="{03F57817-AF20-FD4A-9EEC-4B1F7BC38332}" dt="2024-03-19T11:38:54.788" v="3079" actId="20577"/>
          <ac:spMkLst>
            <pc:docMk/>
            <pc:sldMk cId="2620347986" sldId="260"/>
            <ac:spMk id="3" creationId="{071067AD-DBA8-79D3-17E7-2A5633496A63}"/>
          </ac:spMkLst>
        </pc:spChg>
      </pc:sldChg>
      <pc:sldChg chg="modSp new mod ord">
        <pc:chgData name="Max Korbmacher" userId="23b5012f-92f4-4567-937e-ef36833b60d8" providerId="ADAL" clId="{03F57817-AF20-FD4A-9EEC-4B1F7BC38332}" dt="2024-03-19T11:12:15.476" v="2740" actId="20577"/>
        <pc:sldMkLst>
          <pc:docMk/>
          <pc:sldMk cId="311495171" sldId="261"/>
        </pc:sldMkLst>
        <pc:spChg chg="mod">
          <ac:chgData name="Max Korbmacher" userId="23b5012f-92f4-4567-937e-ef36833b60d8" providerId="ADAL" clId="{03F57817-AF20-FD4A-9EEC-4B1F7BC38332}" dt="2024-03-19T11:10:29.442" v="2519" actId="20577"/>
          <ac:spMkLst>
            <pc:docMk/>
            <pc:sldMk cId="311495171" sldId="261"/>
            <ac:spMk id="2" creationId="{447026D2-C567-A159-86DD-293D47259A91}"/>
          </ac:spMkLst>
        </pc:spChg>
        <pc:spChg chg="mod">
          <ac:chgData name="Max Korbmacher" userId="23b5012f-92f4-4567-937e-ef36833b60d8" providerId="ADAL" clId="{03F57817-AF20-FD4A-9EEC-4B1F7BC38332}" dt="2024-03-19T11:12:15.476" v="2740" actId="20577"/>
          <ac:spMkLst>
            <pc:docMk/>
            <pc:sldMk cId="311495171" sldId="261"/>
            <ac:spMk id="3" creationId="{BC34EA54-20BA-AFCD-8D83-EE4536E45CC5}"/>
          </ac:spMkLst>
        </pc:spChg>
      </pc:sldChg>
      <pc:sldChg chg="modSp new mod">
        <pc:chgData name="Max Korbmacher" userId="23b5012f-92f4-4567-937e-ef36833b60d8" providerId="ADAL" clId="{03F57817-AF20-FD4A-9EEC-4B1F7BC38332}" dt="2024-03-19T11:39:28.828" v="3121" actId="20577"/>
        <pc:sldMkLst>
          <pc:docMk/>
          <pc:sldMk cId="1118952788" sldId="262"/>
        </pc:sldMkLst>
        <pc:spChg chg="mod">
          <ac:chgData name="Max Korbmacher" userId="23b5012f-92f4-4567-937e-ef36833b60d8" providerId="ADAL" clId="{03F57817-AF20-FD4A-9EEC-4B1F7BC38332}" dt="2024-03-19T11:39:21.986" v="3096" actId="20577"/>
          <ac:spMkLst>
            <pc:docMk/>
            <pc:sldMk cId="1118952788" sldId="262"/>
            <ac:spMk id="2" creationId="{EAAA2FE9-4CAB-D635-F43A-258A8BEA91B2}"/>
          </ac:spMkLst>
        </pc:spChg>
        <pc:spChg chg="mod">
          <ac:chgData name="Max Korbmacher" userId="23b5012f-92f4-4567-937e-ef36833b60d8" providerId="ADAL" clId="{03F57817-AF20-FD4A-9EEC-4B1F7BC38332}" dt="2024-03-19T11:39:28.828" v="3121" actId="20577"/>
          <ac:spMkLst>
            <pc:docMk/>
            <pc:sldMk cId="1118952788" sldId="262"/>
            <ac:spMk id="3" creationId="{A8294975-6A1C-7E30-17DF-606526F1426C}"/>
          </ac:spMkLst>
        </pc:spChg>
      </pc:sldChg>
      <pc:sldChg chg="modSp new mod">
        <pc:chgData name="Max Korbmacher" userId="23b5012f-92f4-4567-937e-ef36833b60d8" providerId="ADAL" clId="{03F57817-AF20-FD4A-9EEC-4B1F7BC38332}" dt="2024-03-19T11:46:24.484" v="3959" actId="20577"/>
        <pc:sldMkLst>
          <pc:docMk/>
          <pc:sldMk cId="778374309" sldId="263"/>
        </pc:sldMkLst>
        <pc:spChg chg="mod">
          <ac:chgData name="Max Korbmacher" userId="23b5012f-92f4-4567-937e-ef36833b60d8" providerId="ADAL" clId="{03F57817-AF20-FD4A-9EEC-4B1F7BC38332}" dt="2024-03-19T11:46:24.484" v="3959" actId="20577"/>
          <ac:spMkLst>
            <pc:docMk/>
            <pc:sldMk cId="778374309" sldId="263"/>
            <ac:spMk id="2" creationId="{0CC50952-6787-2C18-FF0C-286AC5B3983B}"/>
          </ac:spMkLst>
        </pc:spChg>
        <pc:spChg chg="mod">
          <ac:chgData name="Max Korbmacher" userId="23b5012f-92f4-4567-937e-ef36833b60d8" providerId="ADAL" clId="{03F57817-AF20-FD4A-9EEC-4B1F7BC38332}" dt="2024-03-19T11:45:22.466" v="3871" actId="27636"/>
          <ac:spMkLst>
            <pc:docMk/>
            <pc:sldMk cId="778374309" sldId="263"/>
            <ac:spMk id="3" creationId="{C1784444-80BA-EBBA-7440-FDBDD00513D1}"/>
          </ac:spMkLst>
        </pc:spChg>
      </pc:sldChg>
      <pc:sldChg chg="modSp new mod">
        <pc:chgData name="Max Korbmacher" userId="23b5012f-92f4-4567-937e-ef36833b60d8" providerId="ADAL" clId="{03F57817-AF20-FD4A-9EEC-4B1F7BC38332}" dt="2024-03-19T11:46:07.920" v="3930" actId="20577"/>
        <pc:sldMkLst>
          <pc:docMk/>
          <pc:sldMk cId="3011901303" sldId="264"/>
        </pc:sldMkLst>
        <pc:spChg chg="mod">
          <ac:chgData name="Max Korbmacher" userId="23b5012f-92f4-4567-937e-ef36833b60d8" providerId="ADAL" clId="{03F57817-AF20-FD4A-9EEC-4B1F7BC38332}" dt="2024-03-19T11:40:10.104" v="3183" actId="20577"/>
          <ac:spMkLst>
            <pc:docMk/>
            <pc:sldMk cId="3011901303" sldId="264"/>
            <ac:spMk id="2" creationId="{DFBAF261-8741-4EB7-9031-4E087C483E61}"/>
          </ac:spMkLst>
        </pc:spChg>
        <pc:spChg chg="mod">
          <ac:chgData name="Max Korbmacher" userId="23b5012f-92f4-4567-937e-ef36833b60d8" providerId="ADAL" clId="{03F57817-AF20-FD4A-9EEC-4B1F7BC38332}" dt="2024-03-19T11:46:07.920" v="3930" actId="20577"/>
          <ac:spMkLst>
            <pc:docMk/>
            <pc:sldMk cId="3011901303" sldId="264"/>
            <ac:spMk id="3" creationId="{B99FEA25-E32E-5763-B806-931DDE2941F6}"/>
          </ac:spMkLst>
        </pc:spChg>
      </pc:sldChg>
      <pc:sldChg chg="modSp new mod">
        <pc:chgData name="Max Korbmacher" userId="23b5012f-92f4-4567-937e-ef36833b60d8" providerId="ADAL" clId="{03F57817-AF20-FD4A-9EEC-4B1F7BC38332}" dt="2024-03-19T11:54:02.709" v="4622" actId="6549"/>
        <pc:sldMkLst>
          <pc:docMk/>
          <pc:sldMk cId="1105874324" sldId="265"/>
        </pc:sldMkLst>
        <pc:spChg chg="mod">
          <ac:chgData name="Max Korbmacher" userId="23b5012f-92f4-4567-937e-ef36833b60d8" providerId="ADAL" clId="{03F57817-AF20-FD4A-9EEC-4B1F7BC38332}" dt="2024-03-19T11:53:47.378" v="4608" actId="20577"/>
          <ac:spMkLst>
            <pc:docMk/>
            <pc:sldMk cId="1105874324" sldId="265"/>
            <ac:spMk id="2" creationId="{17D6E96E-8291-92CE-1F20-237E0DAC85C7}"/>
          </ac:spMkLst>
        </pc:spChg>
        <pc:spChg chg="mod">
          <ac:chgData name="Max Korbmacher" userId="23b5012f-92f4-4567-937e-ef36833b60d8" providerId="ADAL" clId="{03F57817-AF20-FD4A-9EEC-4B1F7BC38332}" dt="2024-03-19T11:54:02.709" v="4622" actId="6549"/>
          <ac:spMkLst>
            <pc:docMk/>
            <pc:sldMk cId="1105874324" sldId="265"/>
            <ac:spMk id="3" creationId="{A8166CF9-5BFB-DD4A-BCB8-179C3B6B904E}"/>
          </ac:spMkLst>
        </pc:spChg>
      </pc:sldChg>
      <pc:sldChg chg="addSp delSp modSp new mod">
        <pc:chgData name="Max Korbmacher" userId="23b5012f-92f4-4567-937e-ef36833b60d8" providerId="ADAL" clId="{03F57817-AF20-FD4A-9EEC-4B1F7BC38332}" dt="2024-03-19T12:00:01.555" v="5170" actId="20577"/>
        <pc:sldMkLst>
          <pc:docMk/>
          <pc:sldMk cId="370897539" sldId="266"/>
        </pc:sldMkLst>
        <pc:spChg chg="mod">
          <ac:chgData name="Max Korbmacher" userId="23b5012f-92f4-4567-937e-ef36833b60d8" providerId="ADAL" clId="{03F57817-AF20-FD4A-9EEC-4B1F7BC38332}" dt="2024-03-19T11:54:28.897" v="4660" actId="20577"/>
          <ac:spMkLst>
            <pc:docMk/>
            <pc:sldMk cId="370897539" sldId="266"/>
            <ac:spMk id="2" creationId="{F39765D7-8395-8F91-91A7-88367D58590F}"/>
          </ac:spMkLst>
        </pc:spChg>
        <pc:spChg chg="mod">
          <ac:chgData name="Max Korbmacher" userId="23b5012f-92f4-4567-937e-ef36833b60d8" providerId="ADAL" clId="{03F57817-AF20-FD4A-9EEC-4B1F7BC38332}" dt="2024-03-19T12:00:01.555" v="5170" actId="20577"/>
          <ac:spMkLst>
            <pc:docMk/>
            <pc:sldMk cId="370897539" sldId="266"/>
            <ac:spMk id="3" creationId="{8E41F797-3CA3-CFA3-E099-C36411C7DF76}"/>
          </ac:spMkLst>
        </pc:spChg>
        <pc:picChg chg="add del mod">
          <ac:chgData name="Max Korbmacher" userId="23b5012f-92f4-4567-937e-ef36833b60d8" providerId="ADAL" clId="{03F57817-AF20-FD4A-9EEC-4B1F7BC38332}" dt="2024-03-19T11:57:38.581" v="4904" actId="478"/>
          <ac:picMkLst>
            <pc:docMk/>
            <pc:sldMk cId="370897539" sldId="266"/>
            <ac:picMk id="3074" creationId="{E95D3F0D-D645-5079-9868-C183916C1C8B}"/>
          </ac:picMkLst>
        </pc:picChg>
        <pc:picChg chg="add mod">
          <ac:chgData name="Max Korbmacher" userId="23b5012f-92f4-4567-937e-ef36833b60d8" providerId="ADAL" clId="{03F57817-AF20-FD4A-9EEC-4B1F7BC38332}" dt="2024-03-19T11:57:48.742" v="4908" actId="14100"/>
          <ac:picMkLst>
            <pc:docMk/>
            <pc:sldMk cId="370897539" sldId="266"/>
            <ac:picMk id="3076" creationId="{CB505202-BF8A-049B-C7A0-EBB230DD76BC}"/>
          </ac:picMkLst>
        </pc:picChg>
      </pc:sldChg>
      <pc:sldChg chg="addSp modSp new mod">
        <pc:chgData name="Max Korbmacher" userId="23b5012f-92f4-4567-937e-ef36833b60d8" providerId="ADAL" clId="{03F57817-AF20-FD4A-9EEC-4B1F7BC38332}" dt="2024-03-19T12:01:43.578" v="5194" actId="14100"/>
        <pc:sldMkLst>
          <pc:docMk/>
          <pc:sldMk cId="1445570197" sldId="267"/>
        </pc:sldMkLst>
        <pc:spChg chg="mod">
          <ac:chgData name="Max Korbmacher" userId="23b5012f-92f4-4567-937e-ef36833b60d8" providerId="ADAL" clId="{03F57817-AF20-FD4A-9EEC-4B1F7BC38332}" dt="2024-03-19T12:00:17.860" v="5190" actId="20577"/>
          <ac:spMkLst>
            <pc:docMk/>
            <pc:sldMk cId="1445570197" sldId="267"/>
            <ac:spMk id="2" creationId="{4827E419-71AF-8776-D301-C8BBC5ED95C5}"/>
          </ac:spMkLst>
        </pc:spChg>
        <pc:picChg chg="add mod">
          <ac:chgData name="Max Korbmacher" userId="23b5012f-92f4-4567-937e-ef36833b60d8" providerId="ADAL" clId="{03F57817-AF20-FD4A-9EEC-4B1F7BC38332}" dt="2024-03-19T12:01:43.578" v="5194" actId="14100"/>
          <ac:picMkLst>
            <pc:docMk/>
            <pc:sldMk cId="1445570197" sldId="267"/>
            <ac:picMk id="4098" creationId="{F3A52722-D4DB-1956-10BD-CA534313AC10}"/>
          </ac:picMkLst>
        </pc:picChg>
      </pc:sldChg>
      <pc:sldChg chg="addSp delSp modSp new mod">
        <pc:chgData name="Max Korbmacher" userId="23b5012f-92f4-4567-937e-ef36833b60d8" providerId="ADAL" clId="{03F57817-AF20-FD4A-9EEC-4B1F7BC38332}" dt="2024-03-19T12:05:15.713" v="5244" actId="478"/>
        <pc:sldMkLst>
          <pc:docMk/>
          <pc:sldMk cId="948168406" sldId="268"/>
        </pc:sldMkLst>
        <pc:spChg chg="mod">
          <ac:chgData name="Max Korbmacher" userId="23b5012f-92f4-4567-937e-ef36833b60d8" providerId="ADAL" clId="{03F57817-AF20-FD4A-9EEC-4B1F7BC38332}" dt="2024-03-19T12:04:49.544" v="5240" actId="1076"/>
          <ac:spMkLst>
            <pc:docMk/>
            <pc:sldMk cId="948168406" sldId="268"/>
            <ac:spMk id="2" creationId="{E011F60D-B7B2-6E8B-5F3A-C4B4A63A1ABA}"/>
          </ac:spMkLst>
        </pc:spChg>
        <pc:spChg chg="del mod">
          <ac:chgData name="Max Korbmacher" userId="23b5012f-92f4-4567-937e-ef36833b60d8" providerId="ADAL" clId="{03F57817-AF20-FD4A-9EEC-4B1F7BC38332}" dt="2024-03-19T12:05:15.713" v="5244" actId="478"/>
          <ac:spMkLst>
            <pc:docMk/>
            <pc:sldMk cId="948168406" sldId="268"/>
            <ac:spMk id="3" creationId="{9CFE121E-08FE-1078-2254-8AD0C2E07BCB}"/>
          </ac:spMkLst>
        </pc:spChg>
        <pc:picChg chg="add mod">
          <ac:chgData name="Max Korbmacher" userId="23b5012f-92f4-4567-937e-ef36833b60d8" providerId="ADAL" clId="{03F57817-AF20-FD4A-9EEC-4B1F7BC38332}" dt="2024-03-19T12:04:59.377" v="5243" actId="1076"/>
          <ac:picMkLst>
            <pc:docMk/>
            <pc:sldMk cId="948168406" sldId="268"/>
            <ac:picMk id="5122" creationId="{C95F3DF2-E90F-4F70-3E32-C2AE20E2B035}"/>
          </ac:picMkLst>
        </pc:picChg>
      </pc:sldChg>
    </pc:docChg>
  </pc:docChgLst>
</pc:chgInfo>
</file>

<file path=ppt/media/image1.jpeg>
</file>

<file path=ppt/media/image10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CF4D1-30DB-FCAA-B6B5-5C25242C8F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O" dirty="0"/>
              <a:t>Fra tradisjonell statistikk til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D4CFF-44DE-02F9-5283-5781802DFC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O" dirty="0"/>
              <a:t>Max Korbmacher</a:t>
            </a:r>
          </a:p>
          <a:p>
            <a:r>
              <a:rPr lang="en-NO" dirty="0"/>
              <a:t>19. </a:t>
            </a:r>
            <a:r>
              <a:rPr lang="en-GB" dirty="0"/>
              <a:t>M</a:t>
            </a:r>
            <a:r>
              <a:rPr lang="en-NO" dirty="0"/>
              <a:t>ars 2024</a:t>
            </a:r>
          </a:p>
        </p:txBody>
      </p:sp>
    </p:spTree>
    <p:extLst>
      <p:ext uri="{BB962C8B-B14F-4D97-AF65-F5344CB8AC3E}">
        <p14:creationId xmlns:p14="http://schemas.microsoft.com/office/powerpoint/2010/main" val="3229036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6E96E-8291-92CE-1F20-237E0DAC8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NO" dirty="0"/>
              <a:t>achine learning: formål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66CF9-5BFB-DD4A-BCB8-179C3B6B9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NO" dirty="0"/>
              <a:t>Analysere komplekse dataer</a:t>
            </a:r>
          </a:p>
          <a:p>
            <a:pPr lvl="1"/>
            <a:r>
              <a:rPr lang="en-GB" dirty="0"/>
              <a:t>E</a:t>
            </a:r>
            <a:r>
              <a:rPr lang="en-NO" dirty="0"/>
              <a:t>nkle (tradisjonelle) statistiske tester gir ikke tydelige svar lengere, feks pga </a:t>
            </a:r>
          </a:p>
          <a:p>
            <a:pPr lvl="2"/>
            <a:r>
              <a:rPr lang="en-NO" dirty="0"/>
              <a:t>Sammenhengene mellom prediktorene (uavhengige/forklarenede variabler)</a:t>
            </a:r>
          </a:p>
          <a:p>
            <a:pPr lvl="2"/>
            <a:r>
              <a:rPr lang="en-GB" dirty="0"/>
              <a:t>I</a:t>
            </a:r>
            <a:r>
              <a:rPr lang="en-NO" dirty="0"/>
              <a:t>kke lineare sammengenger</a:t>
            </a:r>
          </a:p>
          <a:p>
            <a:pPr lvl="2"/>
            <a:r>
              <a:rPr lang="en-GB" dirty="0"/>
              <a:t>U</a:t>
            </a:r>
            <a:r>
              <a:rPr lang="en-NO" dirty="0"/>
              <a:t>nderfitting, …</a:t>
            </a:r>
          </a:p>
          <a:p>
            <a:pPr lvl="1"/>
            <a:r>
              <a:rPr lang="en-NO" dirty="0"/>
              <a:t>Forestill deg at </a:t>
            </a:r>
            <a:r>
              <a:rPr lang="en-NO" b="1" i="1" dirty="0"/>
              <a:t>alle</a:t>
            </a:r>
            <a:r>
              <a:rPr lang="en-NO" dirty="0"/>
              <a:t> helsedataer </a:t>
            </a:r>
            <a:r>
              <a:rPr lang="en-GB" dirty="0"/>
              <a:t>i</a:t>
            </a:r>
            <a:r>
              <a:rPr lang="en-NO" dirty="0"/>
              <a:t> Norge skal brukes til å finne ut av hva som utgjør god helse</a:t>
            </a:r>
          </a:p>
          <a:p>
            <a:pPr lvl="2"/>
            <a:r>
              <a:rPr lang="en-GB" dirty="0"/>
              <a:t>V</a:t>
            </a:r>
            <a:r>
              <a:rPr lang="en-NO" dirty="0"/>
              <a:t>iktig spørsmål som ikke har blitt besvart enda</a:t>
            </a:r>
          </a:p>
          <a:p>
            <a:pPr lvl="2"/>
            <a:r>
              <a:rPr lang="en-NO" dirty="0"/>
              <a:t>Besvarelsen vil bli vanskelig med tradisjonell statistikk</a:t>
            </a:r>
          </a:p>
        </p:txBody>
      </p:sp>
    </p:spTree>
    <p:extLst>
      <p:ext uri="{BB962C8B-B14F-4D97-AF65-F5344CB8AC3E}">
        <p14:creationId xmlns:p14="http://schemas.microsoft.com/office/powerpoint/2010/main" val="1105874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765D7-8395-8F91-91A7-88367D585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Hvordan Fungerer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1F797-3CA3-CFA3-E099-C36411C7D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Istedenfor å bruke enkle/tradisjonelle statistiske test algoritmer (som korrelasjonen til høyre), blir algoritmene kompleksere og iterative</a:t>
            </a:r>
          </a:p>
          <a:p>
            <a:r>
              <a:rPr lang="en-NO" dirty="0"/>
              <a:t>Iterativt kaller vi da for læring</a:t>
            </a:r>
          </a:p>
          <a:p>
            <a:pPr lvl="1"/>
            <a:r>
              <a:rPr lang="en-NO" dirty="0"/>
              <a:t>Istedenfor å beregne en enkel sammenheng som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korrelasjonseksempelet</a:t>
            </a:r>
            <a:r>
              <a:rPr lang="en-GB" dirty="0"/>
              <a:t> </a:t>
            </a:r>
            <a:r>
              <a:rPr lang="en-GB" dirty="0" err="1"/>
              <a:t>vil</a:t>
            </a:r>
            <a:r>
              <a:rPr lang="en-GB" dirty="0"/>
              <a:t> </a:t>
            </a:r>
            <a:r>
              <a:rPr lang="en-GB" dirty="0" err="1"/>
              <a:t>algoritmen</a:t>
            </a:r>
            <a:r>
              <a:rPr lang="en-GB" dirty="0"/>
              <a:t> </a:t>
            </a:r>
            <a:r>
              <a:rPr lang="en-GB" dirty="0" err="1"/>
              <a:t>prøve</a:t>
            </a:r>
            <a:r>
              <a:rPr lang="en-GB" dirty="0"/>
              <a:t> mange </a:t>
            </a:r>
            <a:r>
              <a:rPr lang="en-GB" dirty="0" err="1"/>
              <a:t>forskjellige</a:t>
            </a:r>
            <a:r>
              <a:rPr lang="en-GB" dirty="0"/>
              <a:t> </a:t>
            </a:r>
            <a:r>
              <a:rPr lang="en-GB" dirty="0" err="1"/>
              <a:t>kombinasjoner</a:t>
            </a:r>
            <a:r>
              <a:rPr lang="en-GB" dirty="0"/>
              <a:t> </a:t>
            </a:r>
            <a:r>
              <a:rPr lang="en-GB" dirty="0" err="1"/>
              <a:t>av</a:t>
            </a:r>
            <a:r>
              <a:rPr lang="en-GB" dirty="0"/>
              <a:t> </a:t>
            </a:r>
            <a:r>
              <a:rPr lang="en-GB" dirty="0" err="1"/>
              <a:t>variabler</a:t>
            </a:r>
            <a:r>
              <a:rPr lang="en-NO" dirty="0"/>
              <a:t>. Målet er å redusere feil </a:t>
            </a:r>
            <a:r>
              <a:rPr lang="en-GB" dirty="0" err="1"/>
              <a:t>i</a:t>
            </a:r>
            <a:r>
              <a:rPr lang="en-NO" dirty="0"/>
              <a:t> prediksjonene.</a:t>
            </a:r>
            <a:endParaRPr lang="en-GB" dirty="0"/>
          </a:p>
        </p:txBody>
      </p:sp>
      <p:pic>
        <p:nvPicPr>
          <p:cNvPr id="3076" name="Picture 4" descr="What Is The Correlation Formula?">
            <a:extLst>
              <a:ext uri="{FF2B5EF4-FFF2-40B4-BE49-F238E27FC236}">
                <a16:creationId xmlns:a16="http://schemas.microsoft.com/office/drawing/2014/main" id="{CB505202-BF8A-049B-C7A0-EBB230DD7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3" y="2452710"/>
            <a:ext cx="2168334" cy="1573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97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7E419-71AF-8776-D301-C8BBC5ED9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Fordeler og ulemper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7C472-6C1A-1A57-F8B8-6D79C157B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O" dirty="0"/>
          </a:p>
        </p:txBody>
      </p:sp>
      <p:pic>
        <p:nvPicPr>
          <p:cNvPr id="4098" name="Picture 2" descr="Machine Learning Pros and cons">
            <a:extLst>
              <a:ext uri="{FF2B5EF4-FFF2-40B4-BE49-F238E27FC236}">
                <a16:creationId xmlns:a16="http://schemas.microsoft.com/office/drawing/2014/main" id="{F3A52722-D4DB-1956-10BD-CA534313A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780" y="2399533"/>
            <a:ext cx="7745084" cy="405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5570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1F60D-B7B2-6E8B-5F3A-C4B4A63A1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18" y="2834640"/>
            <a:ext cx="5605701" cy="1188720"/>
          </a:xfrm>
        </p:spPr>
        <p:txBody>
          <a:bodyPr/>
          <a:lstStyle/>
          <a:p>
            <a:r>
              <a:rPr lang="en-NO" dirty="0"/>
              <a:t>Takk for oppmerksomheten!</a:t>
            </a:r>
          </a:p>
        </p:txBody>
      </p:sp>
      <p:pic>
        <p:nvPicPr>
          <p:cNvPr id="5122" name="Picture 2" descr="Statistic Joke — Cool Infographics">
            <a:extLst>
              <a:ext uri="{FF2B5EF4-FFF2-40B4-BE49-F238E27FC236}">
                <a16:creationId xmlns:a16="http://schemas.microsoft.com/office/drawing/2014/main" id="{C95F3DF2-E90F-4F70-3E32-C2AE20E2B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611" y="983917"/>
            <a:ext cx="3903076" cy="4890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8168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2C69C-B444-2BF7-949D-C4D4C8A8A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</a:t>
            </a:r>
            <a:r>
              <a:rPr lang="en-GB" dirty="0"/>
              <a:t>v</a:t>
            </a:r>
            <a:r>
              <a:rPr lang="en-NO" dirty="0"/>
              <a:t>a videoen innholder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7B64F-B270-6740-4E49-A6ADDF4C8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Definisjoner</a:t>
            </a:r>
          </a:p>
          <a:p>
            <a:r>
              <a:rPr lang="en-NO" dirty="0"/>
              <a:t>Kort oversikt over tradisjonell statistikk</a:t>
            </a:r>
          </a:p>
          <a:p>
            <a:pPr lvl="1"/>
            <a:r>
              <a:rPr lang="en-GB" dirty="0"/>
              <a:t>H</a:t>
            </a:r>
            <a:r>
              <a:rPr lang="en-NO" dirty="0"/>
              <a:t>istorie</a:t>
            </a:r>
          </a:p>
          <a:p>
            <a:pPr lvl="1"/>
            <a:r>
              <a:rPr lang="en-NO" dirty="0"/>
              <a:t>Grunnantagelser</a:t>
            </a:r>
          </a:p>
          <a:p>
            <a:pPr lvl="1"/>
            <a:r>
              <a:rPr lang="en-NO" dirty="0"/>
              <a:t>Anvendelse og eksempler</a:t>
            </a:r>
          </a:p>
          <a:p>
            <a:r>
              <a:rPr lang="en-NO" dirty="0"/>
              <a:t>Kort oversikt over machine learning</a:t>
            </a:r>
          </a:p>
          <a:p>
            <a:pPr lvl="1"/>
            <a:r>
              <a:rPr lang="en-GB" dirty="0" err="1"/>
              <a:t>Formål</a:t>
            </a:r>
            <a:endParaRPr lang="en-GB" dirty="0"/>
          </a:p>
          <a:p>
            <a:pPr lvl="1"/>
            <a:r>
              <a:rPr lang="en-GB" dirty="0"/>
              <a:t>F</a:t>
            </a:r>
            <a:r>
              <a:rPr lang="en-NO" dirty="0"/>
              <a:t>ordeler og ulemper</a:t>
            </a:r>
          </a:p>
        </p:txBody>
      </p:sp>
    </p:spTree>
    <p:extLst>
      <p:ext uri="{BB962C8B-B14F-4D97-AF65-F5344CB8AC3E}">
        <p14:creationId xmlns:p14="http://schemas.microsoft.com/office/powerpoint/2010/main" val="1526732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26D2-C567-A159-86DD-293D47259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</a:t>
            </a:r>
            <a:r>
              <a:rPr lang="en-NO" dirty="0"/>
              <a:t>va er statistikk og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4EA54-20BA-AFCD-8D83-EE4536E45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Statistikk</a:t>
            </a:r>
            <a:r>
              <a:rPr lang="en-GB" dirty="0"/>
              <a:t> er et </a:t>
            </a:r>
            <a:r>
              <a:rPr lang="en-GB" dirty="0" err="1"/>
              <a:t>vitenskapelig</a:t>
            </a:r>
            <a:r>
              <a:rPr lang="en-GB" dirty="0"/>
              <a:t> felt </a:t>
            </a:r>
            <a:r>
              <a:rPr lang="en-GB" dirty="0" err="1"/>
              <a:t>innen</a:t>
            </a:r>
            <a:r>
              <a:rPr lang="en-GB" dirty="0"/>
              <a:t> </a:t>
            </a:r>
            <a:r>
              <a:rPr lang="en-GB" dirty="0" err="1"/>
              <a:t>matematikk</a:t>
            </a:r>
            <a:r>
              <a:rPr lang="en-GB" dirty="0"/>
              <a:t> </a:t>
            </a:r>
            <a:r>
              <a:rPr lang="en-GB" dirty="0" err="1"/>
              <a:t>som</a:t>
            </a:r>
            <a:r>
              <a:rPr lang="en-GB" dirty="0"/>
              <a:t> </a:t>
            </a:r>
            <a:r>
              <a:rPr lang="en-GB" dirty="0" err="1"/>
              <a:t>omhandler</a:t>
            </a:r>
            <a:r>
              <a:rPr lang="en-GB" dirty="0"/>
              <a:t> data (</a:t>
            </a:r>
            <a:r>
              <a:rPr lang="en-GB" dirty="0" err="1"/>
              <a:t>innsamling</a:t>
            </a:r>
            <a:r>
              <a:rPr lang="en-GB" dirty="0"/>
              <a:t>, analyse, </a:t>
            </a:r>
            <a:r>
              <a:rPr lang="en-GB" dirty="0" err="1"/>
              <a:t>interpretasjon</a:t>
            </a:r>
            <a:r>
              <a:rPr lang="en-GB" dirty="0"/>
              <a:t> </a:t>
            </a:r>
            <a:r>
              <a:rPr lang="en-GB" dirty="0" err="1"/>
              <a:t>og</a:t>
            </a:r>
            <a:r>
              <a:rPr lang="en-GB" dirty="0"/>
              <a:t> </a:t>
            </a:r>
            <a:r>
              <a:rPr lang="en-GB" dirty="0" err="1"/>
              <a:t>presentasjon</a:t>
            </a:r>
            <a:r>
              <a:rPr lang="en-GB" dirty="0"/>
              <a:t>)</a:t>
            </a:r>
          </a:p>
          <a:p>
            <a:r>
              <a:rPr lang="en-GB" dirty="0" err="1"/>
              <a:t>Ofte</a:t>
            </a:r>
            <a:r>
              <a:rPr lang="en-GB" dirty="0"/>
              <a:t> </a:t>
            </a:r>
            <a:r>
              <a:rPr lang="en-GB" dirty="0" err="1"/>
              <a:t>omtalt</a:t>
            </a:r>
            <a:r>
              <a:rPr lang="en-GB" dirty="0"/>
              <a:t> </a:t>
            </a:r>
            <a:r>
              <a:rPr lang="en-GB" dirty="0" err="1"/>
              <a:t>som</a:t>
            </a:r>
            <a:r>
              <a:rPr lang="en-GB" dirty="0"/>
              <a:t> </a:t>
            </a:r>
            <a:r>
              <a:rPr lang="en-GB" dirty="0" err="1"/>
              <a:t>metodene</a:t>
            </a:r>
            <a:r>
              <a:rPr lang="en-GB" dirty="0"/>
              <a:t>/</a:t>
            </a:r>
            <a:r>
              <a:rPr lang="en-GB" dirty="0" err="1"/>
              <a:t>enkle</a:t>
            </a:r>
            <a:r>
              <a:rPr lang="en-GB" dirty="0"/>
              <a:t> </a:t>
            </a:r>
            <a:r>
              <a:rPr lang="en-GB" dirty="0" err="1"/>
              <a:t>statistiske</a:t>
            </a:r>
            <a:r>
              <a:rPr lang="en-GB" dirty="0"/>
              <a:t> tester vi </a:t>
            </a:r>
            <a:r>
              <a:rPr lang="en-GB" dirty="0" err="1"/>
              <a:t>bruker</a:t>
            </a:r>
            <a:r>
              <a:rPr lang="en-GB" dirty="0"/>
              <a:t> </a:t>
            </a:r>
            <a:r>
              <a:rPr lang="en-GB" dirty="0" err="1"/>
              <a:t>innen</a:t>
            </a:r>
            <a:r>
              <a:rPr lang="en-GB" dirty="0"/>
              <a:t> </a:t>
            </a:r>
            <a:r>
              <a:rPr lang="en-GB" dirty="0" err="1"/>
              <a:t>vitenskap</a:t>
            </a:r>
            <a:r>
              <a:rPr lang="en-GB" dirty="0"/>
              <a:t>, men det er </a:t>
            </a:r>
            <a:r>
              <a:rPr lang="en-GB" dirty="0" err="1"/>
              <a:t>mer</a:t>
            </a:r>
            <a:r>
              <a:rPr lang="en-GB" dirty="0"/>
              <a:t> </a:t>
            </a:r>
            <a:r>
              <a:rPr lang="en-GB" dirty="0" err="1"/>
              <a:t>enn</a:t>
            </a:r>
            <a:r>
              <a:rPr lang="en-GB" dirty="0"/>
              <a:t> det</a:t>
            </a:r>
          </a:p>
          <a:p>
            <a:r>
              <a:rPr lang="en-GB" dirty="0"/>
              <a:t>Machine learning er </a:t>
            </a:r>
            <a:r>
              <a:rPr lang="en-GB" dirty="0" err="1"/>
              <a:t>anvendt</a:t>
            </a:r>
            <a:r>
              <a:rPr lang="en-GB" dirty="0"/>
              <a:t> </a:t>
            </a:r>
            <a:r>
              <a:rPr lang="en-GB" dirty="0" err="1"/>
              <a:t>statistikk</a:t>
            </a:r>
            <a:r>
              <a:rPr lang="en-GB" dirty="0"/>
              <a:t>. Her </a:t>
            </a:r>
            <a:r>
              <a:rPr lang="en-GB" dirty="0" err="1"/>
              <a:t>prøver</a:t>
            </a:r>
            <a:r>
              <a:rPr lang="en-GB" dirty="0"/>
              <a:t> man </a:t>
            </a:r>
            <a:r>
              <a:rPr lang="en-GB" dirty="0" err="1"/>
              <a:t>spesifisk</a:t>
            </a:r>
            <a:r>
              <a:rPr lang="en-GB" dirty="0"/>
              <a:t> </a:t>
            </a:r>
            <a:r>
              <a:rPr lang="en-GB" dirty="0" err="1"/>
              <a:t>å</a:t>
            </a:r>
            <a:r>
              <a:rPr lang="en-GB" dirty="0"/>
              <a:t> </a:t>
            </a:r>
            <a:r>
              <a:rPr lang="en-GB" dirty="0" err="1"/>
              <a:t>bygge</a:t>
            </a:r>
            <a:r>
              <a:rPr lang="en-GB" dirty="0"/>
              <a:t> </a:t>
            </a:r>
            <a:r>
              <a:rPr lang="en-GB" dirty="0" err="1"/>
              <a:t>matematiske</a:t>
            </a:r>
            <a:r>
              <a:rPr lang="en-GB" dirty="0"/>
              <a:t> modeller / </a:t>
            </a:r>
            <a:r>
              <a:rPr lang="en-GB" dirty="0" err="1"/>
              <a:t>algoritmer</a:t>
            </a:r>
            <a:r>
              <a:rPr lang="en-GB" dirty="0"/>
              <a:t> </a:t>
            </a:r>
            <a:r>
              <a:rPr lang="en-GB" dirty="0" err="1"/>
              <a:t>utifra</a:t>
            </a:r>
            <a:r>
              <a:rPr lang="en-GB" dirty="0"/>
              <a:t> </a:t>
            </a:r>
            <a:r>
              <a:rPr lang="en-GB" dirty="0" err="1"/>
              <a:t>treningsdata</a:t>
            </a:r>
            <a:r>
              <a:rPr lang="en-GB" dirty="0"/>
              <a:t> </a:t>
            </a:r>
            <a:r>
              <a:rPr lang="en-GB" dirty="0" err="1"/>
              <a:t>som</a:t>
            </a:r>
            <a:r>
              <a:rPr lang="en-GB" dirty="0"/>
              <a:t> </a:t>
            </a:r>
            <a:r>
              <a:rPr lang="en-GB" dirty="0" err="1"/>
              <a:t>skal</a:t>
            </a:r>
            <a:r>
              <a:rPr lang="en-GB" dirty="0"/>
              <a:t> </a:t>
            </a:r>
            <a:r>
              <a:rPr lang="en-GB" dirty="0" err="1"/>
              <a:t>generaliseres</a:t>
            </a:r>
            <a:r>
              <a:rPr lang="en-GB" dirty="0"/>
              <a:t> </a:t>
            </a:r>
            <a:r>
              <a:rPr lang="en-GB" dirty="0" err="1"/>
              <a:t>til</a:t>
            </a:r>
            <a:r>
              <a:rPr lang="en-GB" dirty="0"/>
              <a:t> test data</a:t>
            </a:r>
          </a:p>
        </p:txBody>
      </p:sp>
    </p:spTree>
    <p:extLst>
      <p:ext uri="{BB962C8B-B14F-4D97-AF65-F5344CB8AC3E}">
        <p14:creationId xmlns:p14="http://schemas.microsoft.com/office/powerpoint/2010/main" val="311495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301B6-A9D2-2F31-EC60-D200C2037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Tradisjonell statistikk: Historie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30A77-5067-29A9-76F3-DE957A4D9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Ordet går tilbake til 1589, nevnt første gang av italieneren </a:t>
            </a:r>
            <a:r>
              <a:rPr lang="nb-NO" dirty="0" err="1"/>
              <a:t>Girolamo</a:t>
            </a:r>
            <a:r>
              <a:rPr lang="nb-NO" dirty="0"/>
              <a:t> </a:t>
            </a:r>
            <a:r>
              <a:rPr lang="nb-NO" dirty="0" err="1"/>
              <a:t>Ghilini</a:t>
            </a:r>
            <a:r>
              <a:rPr lang="nb-NO" dirty="0"/>
              <a:t> i sammenhengen med hans forskning</a:t>
            </a:r>
          </a:p>
          <a:p>
            <a:r>
              <a:rPr lang="nb-NO" dirty="0"/>
              <a:t>Konseptet finnes fra før: vi samler inn data (empiri) for å kunne lære oss noe om verden og fenomenene i verden (</a:t>
            </a:r>
            <a:r>
              <a:rPr lang="nb-NO" dirty="0" err="1"/>
              <a:t>feks</a:t>
            </a:r>
            <a:r>
              <a:rPr lang="nb-NO" dirty="0"/>
              <a:t> </a:t>
            </a:r>
            <a:r>
              <a:rPr lang="nb-NO" dirty="0" err="1"/>
              <a:t>krigsstats</a:t>
            </a:r>
            <a:r>
              <a:rPr lang="nb-NO" dirty="0"/>
              <a:t> i Hellas, økonomi i Roma)</a:t>
            </a:r>
          </a:p>
          <a:p>
            <a:pPr lvl="1"/>
            <a:r>
              <a:rPr lang="nb-NO" dirty="0"/>
              <a:t>Vi bryter det som skjer / vi ønsker å vite i mindre deler (fenomener)</a:t>
            </a:r>
          </a:p>
          <a:p>
            <a:pPr lvl="1"/>
            <a:r>
              <a:rPr lang="nb-NO" dirty="0"/>
              <a:t>Fenomenene kan vi undersøke med konkrete data (ikke bare antagelser / semantikk)</a:t>
            </a:r>
          </a:p>
          <a:p>
            <a:endParaRPr lang="nb-NO" dirty="0"/>
          </a:p>
        </p:txBody>
      </p:sp>
      <p:pic>
        <p:nvPicPr>
          <p:cNvPr id="2050" name="Picture 2" descr="Girolamo Ghilini - Wikipedia">
            <a:extLst>
              <a:ext uri="{FF2B5EF4-FFF2-40B4-BE49-F238E27FC236}">
                <a16:creationId xmlns:a16="http://schemas.microsoft.com/office/drawing/2014/main" id="{B670431C-7DD3-EC6B-4E79-458DD86E2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298" y="2105333"/>
            <a:ext cx="1683112" cy="218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C8F0D78-FFDC-5AE8-EA0B-C628DE921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8181" y="1351656"/>
            <a:ext cx="1527068" cy="2290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A51B331-5BE9-ECE9-C2FF-FC6DFCE34EA3}"/>
              </a:ext>
            </a:extLst>
          </p:cNvPr>
          <p:cNvSpPr/>
          <p:nvPr/>
        </p:nvSpPr>
        <p:spPr>
          <a:xfrm>
            <a:off x="525505" y="4189035"/>
            <a:ext cx="1196698" cy="2577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100" dirty="0"/>
              <a:t>Girolamo Ghilini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F2B1F5-E64D-A121-1183-CA9B175CAB29}"/>
              </a:ext>
            </a:extLst>
          </p:cNvPr>
          <p:cNvSpPr/>
          <p:nvPr/>
        </p:nvSpPr>
        <p:spPr>
          <a:xfrm>
            <a:off x="10303366" y="3513383"/>
            <a:ext cx="1196698" cy="2577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100" dirty="0"/>
              <a:t>Julius Cesar</a:t>
            </a:r>
          </a:p>
        </p:txBody>
      </p:sp>
    </p:spTree>
    <p:extLst>
      <p:ext uri="{BB962C8B-B14F-4D97-AF65-F5344CB8AC3E}">
        <p14:creationId xmlns:p14="http://schemas.microsoft.com/office/powerpoint/2010/main" val="1632993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rthur Samuel">
            <a:extLst>
              <a:ext uri="{FF2B5EF4-FFF2-40B4-BE49-F238E27FC236}">
                <a16:creationId xmlns:a16="http://schemas.microsoft.com/office/drawing/2014/main" id="{AB132A37-1ECC-BD3D-DFF3-BAA6BDB0BA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6126" y="2381122"/>
            <a:ext cx="1783795" cy="2385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A301B6-A9D2-2F31-EC60-D200C2037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Historie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30A77-5067-29A9-76F3-DE957A4D9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836399"/>
          </a:xfrm>
        </p:spPr>
        <p:txBody>
          <a:bodyPr>
            <a:normAutofit fontScale="85000" lnSpcReduction="20000"/>
          </a:bodyPr>
          <a:lstStyle/>
          <a:p>
            <a:r>
              <a:rPr lang="nb-NO" dirty="0"/>
              <a:t>Statistikk i vitenskap: sein implementering (1800-tallet)</a:t>
            </a:r>
          </a:p>
          <a:p>
            <a:r>
              <a:rPr lang="nb-NO" dirty="0"/>
              <a:t>Mange vitenskapsretninger ble dermed etablert eller formalisert denne tiden (særlig sosialvitenskap som sosiologi, psykologi)</a:t>
            </a:r>
          </a:p>
          <a:p>
            <a:r>
              <a:rPr lang="nb-NO" dirty="0"/>
              <a:t>Stor utvikling ila de siste 200 år, noen godbiter</a:t>
            </a:r>
          </a:p>
          <a:p>
            <a:pPr lvl="1"/>
            <a:r>
              <a:rPr lang="nb-NO" dirty="0" err="1"/>
              <a:t>Bayes</a:t>
            </a:r>
            <a:r>
              <a:rPr lang="nb-NO" dirty="0"/>
              <a:t> </a:t>
            </a:r>
            <a:r>
              <a:rPr lang="nb-NO" dirty="0" err="1"/>
              <a:t>theorem</a:t>
            </a:r>
            <a:r>
              <a:rPr lang="nb-NO" dirty="0"/>
              <a:t> (</a:t>
            </a:r>
            <a:r>
              <a:rPr lang="nb-NO" dirty="0" err="1"/>
              <a:t>Laplace</a:t>
            </a:r>
            <a:r>
              <a:rPr lang="nb-NO" dirty="0"/>
              <a:t>, 1749-1827)</a:t>
            </a:r>
          </a:p>
          <a:p>
            <a:pPr lvl="1"/>
            <a:r>
              <a:rPr lang="nb-NO" dirty="0"/>
              <a:t>Korrelasjonskoeffisient (Pearson, 1880s / generell ide: </a:t>
            </a:r>
            <a:r>
              <a:rPr lang="nb-NO" dirty="0" err="1"/>
              <a:t>Galton</a:t>
            </a:r>
            <a:r>
              <a:rPr lang="nb-NO" dirty="0"/>
              <a:t>)</a:t>
            </a:r>
          </a:p>
          <a:p>
            <a:pPr lvl="1"/>
            <a:r>
              <a:rPr lang="nb-NO" dirty="0" err="1"/>
              <a:t>Hypothesetesting</a:t>
            </a:r>
            <a:r>
              <a:rPr lang="nb-NO" dirty="0"/>
              <a:t> (Pearson, 1900)</a:t>
            </a:r>
          </a:p>
          <a:p>
            <a:pPr lvl="1"/>
            <a:r>
              <a:rPr lang="nb-NO" dirty="0"/>
              <a:t>Verdien i å bruke medianen (</a:t>
            </a:r>
            <a:r>
              <a:rPr lang="nb-NO" dirty="0" err="1"/>
              <a:t>Galton</a:t>
            </a:r>
            <a:r>
              <a:rPr lang="nb-NO" dirty="0"/>
              <a:t>, 1907)</a:t>
            </a:r>
          </a:p>
          <a:p>
            <a:pPr lvl="1"/>
            <a:r>
              <a:rPr lang="nb-NO" dirty="0" err="1"/>
              <a:t>Ki</a:t>
            </a:r>
            <a:r>
              <a:rPr lang="nb-NO" dirty="0"/>
              <a:t>-kvadrat (Pearson, 1901)</a:t>
            </a:r>
          </a:p>
          <a:p>
            <a:pPr lvl="1"/>
            <a:r>
              <a:rPr lang="nb-NO" dirty="0"/>
              <a:t>Z- og F-distribusjon, signifikansnivå (p&lt;0.05; Fisher, 1925)</a:t>
            </a:r>
          </a:p>
          <a:p>
            <a:pPr lvl="1"/>
            <a:r>
              <a:rPr lang="nb-NO" dirty="0"/>
              <a:t>...</a:t>
            </a:r>
          </a:p>
          <a:p>
            <a:pPr lvl="1"/>
            <a:r>
              <a:rPr lang="nb-NO" dirty="0"/>
              <a:t>Machine </a:t>
            </a:r>
            <a:r>
              <a:rPr lang="nb-NO" dirty="0" err="1"/>
              <a:t>learning</a:t>
            </a:r>
            <a:r>
              <a:rPr lang="nb-NO" dirty="0"/>
              <a:t>: starten er avhengig av hvordan man definerer termen</a:t>
            </a:r>
          </a:p>
          <a:p>
            <a:pPr lvl="1"/>
            <a:r>
              <a:rPr lang="nb-NO" dirty="0"/>
              <a:t>Kan dateres til 1950-tallet: Samuel (IBM) data som spiller </a:t>
            </a:r>
            <a:r>
              <a:rPr lang="nb-NO" dirty="0" err="1"/>
              <a:t>checkers</a:t>
            </a:r>
            <a:endParaRPr lang="nb-NO" dirty="0"/>
          </a:p>
          <a:p>
            <a:pPr lvl="1"/>
            <a:endParaRPr lang="nb-NO" dirty="0"/>
          </a:p>
          <a:p>
            <a:pPr lvl="1"/>
            <a:endParaRPr lang="nb-NO" dirty="0"/>
          </a:p>
        </p:txBody>
      </p:sp>
      <p:pic>
        <p:nvPicPr>
          <p:cNvPr id="1026" name="Picture 2" descr="Seattle Cosmic Wiki: Neo Crossings Rules">
            <a:extLst>
              <a:ext uri="{FF2B5EF4-FFF2-40B4-BE49-F238E27FC236}">
                <a16:creationId xmlns:a16="http://schemas.microsoft.com/office/drawing/2014/main" id="{1496AA05-1AD7-C3FC-01B1-CBE05E82F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9429" y="4092043"/>
            <a:ext cx="2605415" cy="2605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factor links the intelligence studies of Francis Galton, Karl Pearson,  and Charles Spearman? - Quora">
            <a:extLst>
              <a:ext uri="{FF2B5EF4-FFF2-40B4-BE49-F238E27FC236}">
                <a16:creationId xmlns:a16="http://schemas.microsoft.com/office/drawing/2014/main" id="{C0620300-A814-E41E-354C-818E6FA1F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92" y="1478072"/>
            <a:ext cx="1088389" cy="182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8ACA9B0-C1C5-E171-47E4-180F8899B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29000"/>
            <a:ext cx="2267243" cy="1573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from page 121 of &quot;The art of scientific investigatio… | Flickr">
            <a:extLst>
              <a:ext uri="{FF2B5EF4-FFF2-40B4-BE49-F238E27FC236}">
                <a16:creationId xmlns:a16="http://schemas.microsoft.com/office/drawing/2014/main" id="{6EF02CA8-9F31-AA27-203C-C5D7D808E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886" y="5123539"/>
            <a:ext cx="1243469" cy="157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0F4908B-4D19-0100-0F9D-B618089B1D91}"/>
              </a:ext>
            </a:extLst>
          </p:cNvPr>
          <p:cNvSpPr/>
          <p:nvPr/>
        </p:nvSpPr>
        <p:spPr>
          <a:xfrm>
            <a:off x="760024" y="4805479"/>
            <a:ext cx="822148" cy="2577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100" dirty="0"/>
              <a:t>Pearson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B53381-AFC5-560C-317E-16DD0D33E216}"/>
              </a:ext>
            </a:extLst>
          </p:cNvPr>
          <p:cNvSpPr/>
          <p:nvPr/>
        </p:nvSpPr>
        <p:spPr>
          <a:xfrm>
            <a:off x="610496" y="6560329"/>
            <a:ext cx="1010580" cy="2577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100" dirty="0"/>
              <a:t>Fisher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73A7D1-DB49-7E80-E240-F9BE27D39DAF}"/>
              </a:ext>
            </a:extLst>
          </p:cNvPr>
          <p:cNvSpPr/>
          <p:nvPr/>
        </p:nvSpPr>
        <p:spPr>
          <a:xfrm>
            <a:off x="10834340" y="3958209"/>
            <a:ext cx="807803" cy="2577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sz="1100" dirty="0"/>
              <a:t>Samuel</a:t>
            </a:r>
          </a:p>
        </p:txBody>
      </p:sp>
    </p:spTree>
    <p:extLst>
      <p:ext uri="{BB962C8B-B14F-4D97-AF65-F5344CB8AC3E}">
        <p14:creationId xmlns:p14="http://schemas.microsoft.com/office/powerpoint/2010/main" val="2399761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54B32-D3E5-A864-0AF3-364BE2287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Grunnantagelser innen statistikk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067AD-DBA8-79D3-17E7-2A5633496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Det finnes mange antagelser man gjør innen statistikk for å få meningsfulle resultater</a:t>
            </a:r>
          </a:p>
          <a:p>
            <a:r>
              <a:rPr lang="en-NO" dirty="0"/>
              <a:t>Det handler på den ene siden om matematiske antagelser og på den andre siden om interpretasjonen</a:t>
            </a:r>
          </a:p>
          <a:p>
            <a:r>
              <a:rPr lang="en-NO" dirty="0"/>
              <a:t>Et av de viktigste teoremene for modern statistikk og kanskje matematikk er det sentrale limit teoremet / </a:t>
            </a:r>
            <a:r>
              <a:rPr lang="en-NO" b="1" dirty="0"/>
              <a:t>central limit theorem</a:t>
            </a:r>
          </a:p>
          <a:p>
            <a:r>
              <a:rPr lang="en-NO" dirty="0"/>
              <a:t>Andre ofte brukte antagelser: normalitet, linearitet, ekvivalens av varians</a:t>
            </a:r>
          </a:p>
        </p:txBody>
      </p:sp>
    </p:spTree>
    <p:extLst>
      <p:ext uri="{BB962C8B-B14F-4D97-AF65-F5344CB8AC3E}">
        <p14:creationId xmlns:p14="http://schemas.microsoft.com/office/powerpoint/2010/main" val="2620347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A2FE9-4CAB-D635-F43A-258A8BEA9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I praksisen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94975-6A1C-7E30-17DF-606526F14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NO" dirty="0"/>
              <a:t>entral limit theorem, normalitet, linearitet, ekvivalens av varians</a:t>
            </a:r>
          </a:p>
        </p:txBody>
      </p:sp>
    </p:spTree>
    <p:extLst>
      <p:ext uri="{BB962C8B-B14F-4D97-AF65-F5344CB8AC3E}">
        <p14:creationId xmlns:p14="http://schemas.microsoft.com/office/powerpoint/2010/main" val="1118952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AF261-8741-4EB7-9031-4E087C483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 dirty="0"/>
              <a:t>Semantiske antagelser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FEA25-E32E-5763-B806-931DDE294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O" dirty="0"/>
              <a:t>Vi ønsker å finne ut av kausalitet</a:t>
            </a:r>
          </a:p>
          <a:p>
            <a:r>
              <a:rPr lang="en-NO" dirty="0"/>
              <a:t>Vi bruker ofte korrelasjon</a:t>
            </a:r>
          </a:p>
          <a:p>
            <a:r>
              <a:rPr lang="en-NO" dirty="0"/>
              <a:t>Vi uttrykker slik i hva vi kaller for modeller</a:t>
            </a:r>
          </a:p>
        </p:txBody>
      </p:sp>
    </p:spTree>
    <p:extLst>
      <p:ext uri="{BB962C8B-B14F-4D97-AF65-F5344CB8AC3E}">
        <p14:creationId xmlns:p14="http://schemas.microsoft.com/office/powerpoint/2010/main" val="3011901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0952-6787-2C18-FF0C-286AC5B39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</a:t>
            </a:r>
            <a:r>
              <a:rPr lang="en-NO" dirty="0"/>
              <a:t>nvendelser og eksempler av tradisjonell statistikk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84444-80BA-EBBA-7440-FDBDD0051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G</a:t>
            </a:r>
            <a:r>
              <a:rPr lang="en-NO" dirty="0"/>
              <a:t>ruppeforskjeller</a:t>
            </a:r>
          </a:p>
          <a:p>
            <a:pPr lvl="1"/>
            <a:r>
              <a:rPr lang="en-NO" dirty="0"/>
              <a:t>Er menn høyere enn kvinner?</a:t>
            </a:r>
          </a:p>
          <a:p>
            <a:pPr lvl="1"/>
            <a:r>
              <a:rPr lang="en-NO" dirty="0"/>
              <a:t>Er helsen (feks målt ved blodtrykk) bedre etter å ta medikament A eller B?</a:t>
            </a:r>
          </a:p>
          <a:p>
            <a:r>
              <a:rPr lang="en-NO" dirty="0"/>
              <a:t>Sammengenger</a:t>
            </a:r>
          </a:p>
          <a:p>
            <a:pPr lvl="1"/>
            <a:r>
              <a:rPr lang="nb-NO" dirty="0"/>
              <a:t>Finnes det en sammenheng mellom høyde/vekst og</a:t>
            </a:r>
            <a:r>
              <a:rPr lang="en-NO" dirty="0"/>
              <a:t> kalorierinntak som barn?</a:t>
            </a:r>
          </a:p>
          <a:p>
            <a:pPr lvl="1"/>
            <a:r>
              <a:rPr lang="en-NO" dirty="0"/>
              <a:t>Finnes det en sammenheng mellom blodtrykk og vekt?</a:t>
            </a:r>
          </a:p>
          <a:p>
            <a:r>
              <a:rPr lang="en-NO" dirty="0"/>
              <a:t>Disse sammenhengene og forskjellene er vanlighvis ikke bivariate men kompleksere</a:t>
            </a:r>
          </a:p>
          <a:p>
            <a:r>
              <a:rPr lang="en-NO" dirty="0"/>
              <a:t>For å takkle det kan inkludere flere variabler (kontrollvariabler eller kovariater)</a:t>
            </a:r>
          </a:p>
          <a:p>
            <a:pPr lvl="1"/>
            <a:endParaRPr lang="en-NO" dirty="0"/>
          </a:p>
          <a:p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77837430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100</TotalTime>
  <Words>636</Words>
  <Application>Microsoft Macintosh PowerPoint</Application>
  <PresentationFormat>Widescreen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Gill Sans MT</vt:lpstr>
      <vt:lpstr>Parcel</vt:lpstr>
      <vt:lpstr>Fra tradisjonell statistikk til machine learning</vt:lpstr>
      <vt:lpstr>Hva videoen innholder</vt:lpstr>
      <vt:lpstr>Hva er statistikk og Machine learning?</vt:lpstr>
      <vt:lpstr>Tradisjonell statistikk: Historie</vt:lpstr>
      <vt:lpstr>Historie</vt:lpstr>
      <vt:lpstr>Grunnantagelser innen statistikk</vt:lpstr>
      <vt:lpstr>I praksisen</vt:lpstr>
      <vt:lpstr>Semantiske antagelser</vt:lpstr>
      <vt:lpstr>Anvendelser og eksempler av tradisjonell statistikk</vt:lpstr>
      <vt:lpstr>Machine learning: formål</vt:lpstr>
      <vt:lpstr>Hvordan Fungerer machine Learning?</vt:lpstr>
      <vt:lpstr>Fordeler og ulemper</vt:lpstr>
      <vt:lpstr>Takk for oppmerksomheten!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Fra tradisjonell statistikk til machine learning</dc:title>
  <dc:creator>Max Korbmacher</dc:creator>
  <cp:lastModifiedBy>Max Korbmacher</cp:lastModifiedBy>
  <cp:revision>1</cp:revision>
  <dcterms:created xsi:type="dcterms:W3CDTF">2024-03-19T07:11:47Z</dcterms:created>
  <dcterms:modified xsi:type="dcterms:W3CDTF">2024-03-19T12:05:22Z</dcterms:modified>
</cp:coreProperties>
</file>

<file path=docProps/thumbnail.jpeg>
</file>